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6" r:id="rId7"/>
    <p:sldId id="267" r:id="rId8"/>
    <p:sldId id="268" r:id="rId9"/>
    <p:sldId id="270" r:id="rId10"/>
    <p:sldId id="269" r:id="rId11"/>
    <p:sldId id="264" r:id="rId12"/>
    <p:sldId id="265" r:id="rId13"/>
  </p:sldIdLst>
  <p:sldSz cx="9144000" cy="5143500" type="screen16x9"/>
  <p:notesSz cx="6858000" cy="9144000"/>
  <p:embeddedFontLst>
    <p:embeddedFont>
      <p:font typeface="Proxima Nova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86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42e3e7cd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42e3e7cd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1ca48c74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1ca48c74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ca48c746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1ca48c746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1ca48c74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1ca48c74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4748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1ca48c746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1ca48c746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ca48c746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1ca48c746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/>
          <p:cNvPicPr preferRelativeResize="0"/>
          <p:nvPr/>
        </p:nvPicPr>
        <p:blipFill rotWithShape="1">
          <a:blip r:embed="rId3">
            <a:alphaModFix/>
          </a:blip>
          <a:srcRect t="14832" b="14839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>
            <a:spLocks noGrp="1"/>
          </p:cNvSpPr>
          <p:nvPr>
            <p:ph type="ctrTitle"/>
          </p:nvPr>
        </p:nvSpPr>
        <p:spPr>
          <a:xfrm>
            <a:off x="510450" y="348775"/>
            <a:ext cx="8123100" cy="158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Airframe Progress Report</a:t>
            </a:r>
            <a:endParaRPr sz="600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25"/>
          <p:cNvSpPr txBox="1">
            <a:spLocks noGrp="1"/>
          </p:cNvSpPr>
          <p:nvPr>
            <p:ph type="subTitle" idx="1"/>
          </p:nvPr>
        </p:nvSpPr>
        <p:spPr>
          <a:xfrm>
            <a:off x="510450" y="3490038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-12/4/2023-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25"/>
          <p:cNvSpPr txBox="1">
            <a:spLocks noGrp="1"/>
          </p:cNvSpPr>
          <p:nvPr>
            <p:ph type="subTitle" idx="1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no_reply@example.com</a:t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2872150" y="3238500"/>
            <a:ext cx="4000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>
            <a:spLocks noGrp="1"/>
          </p:cNvSpPr>
          <p:nvPr>
            <p:ph type="title"/>
          </p:nvPr>
        </p:nvSpPr>
        <p:spPr>
          <a:xfrm>
            <a:off x="236175" y="174367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WEEK’S OBJECTIVES</a:t>
            </a:r>
            <a:endParaRPr/>
          </a:p>
        </p:txBody>
      </p:sp>
      <p:sp>
        <p:nvSpPr>
          <p:cNvPr id="166" name="Google Shape;166;p33"/>
          <p:cNvSpPr txBox="1">
            <a:spLocks noGrp="1"/>
          </p:cNvSpPr>
          <p:nvPr>
            <p:ph type="body" idx="2"/>
          </p:nvPr>
        </p:nvSpPr>
        <p:spPr>
          <a:xfrm>
            <a:off x="4968800" y="109055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★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3D Printing of avionics bay, nosecone and Launch lug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★"/>
            </a:pPr>
            <a:r>
              <a:rPr lang="en" sz="2200" dirty="0">
                <a:latin typeface="Times New Roman"/>
                <a:ea typeface="Times New Roman"/>
                <a:cs typeface="Times New Roman"/>
                <a:sym typeface="Times New Roman"/>
              </a:rPr>
              <a:t>Fabrication of the fin alignment jig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4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Times New Roman"/>
                <a:ea typeface="Times New Roman"/>
                <a:cs typeface="Times New Roman"/>
                <a:sym typeface="Times New Roman"/>
              </a:rPr>
              <a:t>THANKYOU</a:t>
            </a:r>
            <a:endParaRPr sz="6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4"/>
          <p:cNvSpPr txBox="1"/>
          <p:nvPr/>
        </p:nvSpPr>
        <p:spPr>
          <a:xfrm>
            <a:off x="2901475" y="3458300"/>
            <a:ext cx="2960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Q/A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>
            <a:spLocks noGrp="1"/>
          </p:cNvSpPr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2"/>
          </p:nvPr>
        </p:nvSpPr>
        <p:spPr>
          <a:xfrm>
            <a:off x="4968800" y="109055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★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Assembly of Aluminium and Fiberglass Body Tube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★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Design of Launch Lug</a:t>
            </a:r>
          </a:p>
          <a:p>
            <a:pPr marL="88900" lvl="0" indent="0" algn="l" rtl="0">
              <a:spcBef>
                <a:spcPts val="0"/>
              </a:spcBef>
              <a:spcAft>
                <a:spcPts val="0"/>
              </a:spcAft>
              <a:buSzPts val="2200"/>
              <a:buNone/>
            </a:pPr>
            <a:endParaRPr lang="en-US"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353425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88900" lvl="0" algn="l" rtl="0"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 Fiberglass Body Tube</a:t>
            </a:r>
          </a:p>
        </p:txBody>
      </p:sp>
      <p:sp>
        <p:nvSpPr>
          <p:cNvPr id="120" name="Google Shape;120;p27"/>
          <p:cNvSpPr txBox="1">
            <a:spLocks noGrp="1"/>
          </p:cNvSpPr>
          <p:nvPr>
            <p:ph type="subTitle" idx="1"/>
          </p:nvPr>
        </p:nvSpPr>
        <p:spPr>
          <a:xfrm>
            <a:off x="236200" y="73215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#20</a:t>
            </a:r>
            <a:endParaRPr dirty="0"/>
          </a:p>
        </p:txBody>
      </p:sp>
      <p:sp>
        <p:nvSpPr>
          <p:cNvPr id="5" name="Google Shape;136;p29">
            <a:extLst>
              <a:ext uri="{FF2B5EF4-FFF2-40B4-BE49-F238E27FC236}">
                <a16:creationId xmlns:a16="http://schemas.microsoft.com/office/drawing/2014/main" id="{EFB5147F-D768-4EAA-8180-7AEE8BBBA838}"/>
              </a:ext>
            </a:extLst>
          </p:cNvPr>
          <p:cNvSpPr txBox="1"/>
          <p:nvPr/>
        </p:nvSpPr>
        <p:spPr>
          <a:xfrm>
            <a:off x="4946970" y="342078"/>
            <a:ext cx="3860730" cy="4339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outer surface of the fiberglass airframe was prepared by sanding so as to remove the major discontinuities present on the surface.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After the preparation, a gloss coating was applied on the surface to get a smooth surface finish for painting.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B0A13D-7CDF-4D74-B384-002C5A8270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561"/>
          <a:stretch/>
        </p:blipFill>
        <p:spPr>
          <a:xfrm rot="5400000">
            <a:off x="-80981" y="977783"/>
            <a:ext cx="4267612" cy="26839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39402F-CCFF-4ACD-8155-D847C54C2D50}"/>
              </a:ext>
            </a:extLst>
          </p:cNvPr>
          <p:cNvSpPr txBox="1"/>
          <p:nvPr/>
        </p:nvSpPr>
        <p:spPr>
          <a:xfrm>
            <a:off x="148372" y="4497169"/>
            <a:ext cx="3680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Preparation of the upper and lower airframe tubes 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B584F7-9EEF-479F-AFE0-029A7F189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121912" y="1119515"/>
            <a:ext cx="4267612" cy="240053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80C15BC-70C9-4631-9E30-FF9EFADE915A}"/>
              </a:ext>
            </a:extLst>
          </p:cNvPr>
          <p:cNvSpPr txBox="1"/>
          <p:nvPr/>
        </p:nvSpPr>
        <p:spPr>
          <a:xfrm>
            <a:off x="4403968" y="4497169"/>
            <a:ext cx="3930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of gloss coating.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56AFFA-69C6-4B3E-A88C-869D3AF66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1106850" y="1330513"/>
            <a:ext cx="4851643" cy="22958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5F1988-EC25-46A8-ABF6-57AB7D969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8595" y="52626"/>
            <a:ext cx="6372294" cy="35844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84323A-6AAC-4AFA-9533-5076DA66A598}"/>
              </a:ext>
            </a:extLst>
          </p:cNvPr>
          <p:cNvSpPr txBox="1"/>
          <p:nvPr/>
        </p:nvSpPr>
        <p:spPr>
          <a:xfrm>
            <a:off x="4044608" y="4049837"/>
            <a:ext cx="3680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tubes were left to dry after applying gloss.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445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353425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88900" lvl="0" algn="l" rtl="0"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 Aluminium Body tube</a:t>
            </a:r>
          </a:p>
        </p:txBody>
      </p:sp>
      <p:sp>
        <p:nvSpPr>
          <p:cNvPr id="5" name="Google Shape;136;p29">
            <a:extLst>
              <a:ext uri="{FF2B5EF4-FFF2-40B4-BE49-F238E27FC236}">
                <a16:creationId xmlns:a16="http://schemas.microsoft.com/office/drawing/2014/main" id="{EFB5147F-D768-4EAA-8180-7AEE8BBBA838}"/>
              </a:ext>
            </a:extLst>
          </p:cNvPr>
          <p:cNvSpPr txBox="1"/>
          <p:nvPr/>
        </p:nvSpPr>
        <p:spPr>
          <a:xfrm>
            <a:off x="4946970" y="342078"/>
            <a:ext cx="3860730" cy="4755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rolled the airframe into 3 different chassis(sections). Rolling it as a single long airframe had challenges as the center part could not be rolled perfectly.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also rolled a </a:t>
            </a:r>
            <a:r>
              <a:rPr lang="en-US" sz="1800" dirty="0" err="1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doubler</a:t>
            </a: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part which we will cut into various pieces when needed during various stages of airframe fabrication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1824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E38D28-444A-4F4C-A7D9-AC061F4F3E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21"/>
          <a:stretch/>
        </p:blipFill>
        <p:spPr>
          <a:xfrm rot="16200000">
            <a:off x="-527061" y="1041443"/>
            <a:ext cx="3901920" cy="20821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907978-6142-4151-8C34-71AD3BD0E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3161340" y="147425"/>
            <a:ext cx="5599846" cy="26499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CC2D03-2C68-47B3-B0BB-4A8C5B5D8447}"/>
              </a:ext>
            </a:extLst>
          </p:cNvPr>
          <p:cNvSpPr txBox="1"/>
          <p:nvPr/>
        </p:nvSpPr>
        <p:spPr>
          <a:xfrm>
            <a:off x="4121129" y="3019550"/>
            <a:ext cx="36802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Finalized tube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A6FAE8-A3D0-4FA6-8E28-0B0C3E19C360}"/>
              </a:ext>
            </a:extLst>
          </p:cNvPr>
          <p:cNvSpPr txBox="1"/>
          <p:nvPr/>
        </p:nvSpPr>
        <p:spPr>
          <a:xfrm>
            <a:off x="154493" y="4315441"/>
            <a:ext cx="2538812" cy="36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Defective tube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910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903A10-50F9-4068-BE23-02245E73335C}"/>
              </a:ext>
            </a:extLst>
          </p:cNvPr>
          <p:cNvSpPr txBox="1"/>
          <p:nvPr/>
        </p:nvSpPr>
        <p:spPr>
          <a:xfrm>
            <a:off x="2860961" y="200864"/>
            <a:ext cx="3913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Launch lug design</a:t>
            </a:r>
            <a:endParaRPr lang="en-GB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06495A-A04E-4D2D-AF71-11CC17A16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439" y="1127561"/>
            <a:ext cx="3313876" cy="3259728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28A49CF-DC35-4003-A7CB-0428A6945AEE}"/>
              </a:ext>
            </a:extLst>
          </p:cNvPr>
          <p:cNvCxnSpPr>
            <a:cxnSpLocks/>
          </p:cNvCxnSpPr>
          <p:nvPr/>
        </p:nvCxnSpPr>
        <p:spPr>
          <a:xfrm>
            <a:off x="4218709" y="1169684"/>
            <a:ext cx="0" cy="32597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725520-C6AA-4C8A-BCAF-CA986E858CDA}"/>
              </a:ext>
            </a:extLst>
          </p:cNvPr>
          <p:cNvCxnSpPr>
            <a:cxnSpLocks/>
          </p:cNvCxnSpPr>
          <p:nvPr/>
        </p:nvCxnSpPr>
        <p:spPr>
          <a:xfrm>
            <a:off x="3904385" y="2462670"/>
            <a:ext cx="0" cy="5895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1D4FC79-D0CF-40B9-8F6D-1880300349EA}"/>
              </a:ext>
            </a:extLst>
          </p:cNvPr>
          <p:cNvSpPr txBox="1"/>
          <p:nvPr/>
        </p:nvSpPr>
        <p:spPr>
          <a:xfrm>
            <a:off x="4381499" y="2320188"/>
            <a:ext cx="8728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40 mm</a:t>
            </a:r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70D54E-9759-42A9-8547-9B0C25433337}"/>
              </a:ext>
            </a:extLst>
          </p:cNvPr>
          <p:cNvSpPr txBox="1"/>
          <p:nvPr/>
        </p:nvSpPr>
        <p:spPr>
          <a:xfrm>
            <a:off x="3031551" y="2645659"/>
            <a:ext cx="8728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8.2 mm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AFE96C-824D-40F3-AC80-98CD7BDBDBA0}"/>
              </a:ext>
            </a:extLst>
          </p:cNvPr>
          <p:cNvSpPr txBox="1"/>
          <p:nvPr/>
        </p:nvSpPr>
        <p:spPr>
          <a:xfrm>
            <a:off x="5465629" y="1169684"/>
            <a:ext cx="33138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 sketch of the aluminium extrusion/launch rail was taken from hydro-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aluminium’s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catalogue. This was used to design the outline of the launch lug.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actual dimensions were taken using vernier calipers and a ruler.</a:t>
            </a:r>
            <a:endParaRPr lang="en-GB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7176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3A1F8B-DAB7-43F9-8501-DCA74DABD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73" y="164460"/>
            <a:ext cx="4420727" cy="381466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8D8AA9-E9DC-428D-B043-3429C8B42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432" y="164460"/>
            <a:ext cx="4316589" cy="38146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540F935-63EA-4257-AC88-1FC00F18B434}"/>
              </a:ext>
            </a:extLst>
          </p:cNvPr>
          <p:cNvSpPr txBox="1"/>
          <p:nvPr/>
        </p:nvSpPr>
        <p:spPr>
          <a:xfrm>
            <a:off x="2140527" y="4308764"/>
            <a:ext cx="52162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 Model of the launch lug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835159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234</Words>
  <Application>Microsoft Office PowerPoint</Application>
  <PresentationFormat>On-screen Show (16:9)</PresentationFormat>
  <Paragraphs>34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Times New Roman</vt:lpstr>
      <vt:lpstr>Proxima Nova</vt:lpstr>
      <vt:lpstr>Simple Light</vt:lpstr>
      <vt:lpstr>Spearmint</vt:lpstr>
      <vt:lpstr>Airframe Progress Report</vt:lpstr>
      <vt:lpstr>OVERVIEW</vt:lpstr>
      <vt:lpstr> Fiberglass Body Tube</vt:lpstr>
      <vt:lpstr>PowerPoint Presentation</vt:lpstr>
      <vt:lpstr>PowerPoint Presentation</vt:lpstr>
      <vt:lpstr> Aluminium Body tube</vt:lpstr>
      <vt:lpstr>PowerPoint Presentation</vt:lpstr>
      <vt:lpstr>PowerPoint Presentation</vt:lpstr>
      <vt:lpstr>PowerPoint Presentation</vt:lpstr>
      <vt:lpstr>NEXT WEEK’S OBJECTIVES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Airframe Progress Report</dc:title>
  <dc:creator>Francis</dc:creator>
  <cp:lastModifiedBy>silvia muthoni</cp:lastModifiedBy>
  <cp:revision>9</cp:revision>
  <dcterms:modified xsi:type="dcterms:W3CDTF">2023-04-12T11:04:03Z</dcterms:modified>
</cp:coreProperties>
</file>